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18"/>
  </p:notesMasterIdLst>
  <p:sldIdLst>
    <p:sldId id="273" r:id="rId3"/>
    <p:sldId id="266" r:id="rId4"/>
    <p:sldId id="269" r:id="rId5"/>
    <p:sldId id="270" r:id="rId6"/>
    <p:sldId id="265" r:id="rId7"/>
    <p:sldId id="268" r:id="rId8"/>
    <p:sldId id="271" r:id="rId9"/>
    <p:sldId id="272" r:id="rId10"/>
    <p:sldId id="259" r:id="rId11"/>
    <p:sldId id="258" r:id="rId12"/>
    <p:sldId id="260" r:id="rId13"/>
    <p:sldId id="261" r:id="rId14"/>
    <p:sldId id="262" r:id="rId15"/>
    <p:sldId id="263" r:id="rId16"/>
    <p:sldId id="264" r:id="rId17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F535B"/>
    <a:srgbClr val="FFFFFF"/>
    <a:srgbClr val="1A202C"/>
    <a:srgbClr val="676767"/>
    <a:srgbClr val="29344A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0" autoAdjust="0"/>
    <p:restoredTop sz="94687" autoAdjust="0"/>
  </p:normalViewPr>
  <p:slideViewPr>
    <p:cSldViewPr snapToGrid="0" snapToObjects="1">
      <p:cViewPr varScale="1">
        <p:scale>
          <a:sx n="54" d="100"/>
          <a:sy n="54" d="100"/>
        </p:scale>
        <p:origin x="1014" y="-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4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3.png"/><Relationship Id="rId21" Type="http://schemas.openxmlformats.org/officeDocument/2006/relationships/image" Target="../media/image64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36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33.png"/><Relationship Id="rId21" Type="http://schemas.openxmlformats.org/officeDocument/2006/relationships/image" Target="../media/image80.png"/><Relationship Id="rId34" Type="http://schemas.openxmlformats.org/officeDocument/2006/relationships/image" Target="../media/image9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5" Type="http://schemas.openxmlformats.org/officeDocument/2006/relationships/image" Target="../media/image66.png"/><Relationship Id="rId15" Type="http://schemas.openxmlformats.org/officeDocument/2006/relationships/image" Target="../media/image5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10" Type="http://schemas.openxmlformats.org/officeDocument/2006/relationships/image" Target="../media/image71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3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8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77.png"/><Relationship Id="rId26" Type="http://schemas.openxmlformats.org/officeDocument/2006/relationships/image" Target="../media/image115.png"/><Relationship Id="rId3" Type="http://schemas.openxmlformats.org/officeDocument/2006/relationships/image" Target="../media/image33.png"/><Relationship Id="rId21" Type="http://schemas.openxmlformats.org/officeDocument/2006/relationships/image" Target="../media/image110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7.png"/><Relationship Id="rId25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101.png"/><Relationship Id="rId19" Type="http://schemas.openxmlformats.org/officeDocument/2006/relationships/image" Target="../media/image108.png"/><Relationship Id="rId4" Type="http://schemas.openxmlformats.org/officeDocument/2006/relationships/image" Target="../media/image36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8.png"/><Relationship Id="rId21" Type="http://schemas.openxmlformats.org/officeDocument/2006/relationships/image" Target="../media/image133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5.png"/><Relationship Id="rId5" Type="http://schemas.openxmlformats.org/officeDocument/2006/relationships/image" Target="../media/image36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3.png"/><Relationship Id="rId19" Type="http://schemas.openxmlformats.org/officeDocument/2006/relationships/image" Target="../media/image131.png"/><Relationship Id="rId4" Type="http://schemas.openxmlformats.org/officeDocument/2006/relationships/image" Target="../media/image33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7.png"/><Relationship Id="rId3" Type="http://schemas.openxmlformats.org/officeDocument/2006/relationships/image" Target="../media/image8.png"/><Relationship Id="rId21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17" Type="http://schemas.openxmlformats.org/officeDocument/2006/relationships/image" Target="../media/image21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7.png"/><Relationship Id="rId32" Type="http://schemas.openxmlformats.org/officeDocument/2006/relationships/image" Target="../media/image33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5.png"/><Relationship Id="rId28" Type="http://schemas.openxmlformats.org/officeDocument/2006/relationships/image" Target="../media/image29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31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openxmlformats.org/officeDocument/2006/relationships/image" Target="../media/image24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E500C5D-6C6D-706C-08C4-EE300BDE89DF}"/>
              </a:ext>
            </a:extLst>
          </p:cNvPr>
          <p:cNvSpPr txBox="1"/>
          <p:nvPr/>
        </p:nvSpPr>
        <p:spPr>
          <a:xfrm>
            <a:off x="18249207" y="10611405"/>
            <a:ext cx="7155687" cy="2749727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조장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：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 </a:t>
            </a: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손보금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맑은 고딕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조원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：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 </a:t>
            </a: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정재민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맑은 고딕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조원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：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 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심예진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조원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：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 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정지원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빅데이터ＵＩ전문가양성과정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04" y="5124158"/>
            <a:ext cx="7480935" cy="75372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86" y="5124158"/>
            <a:ext cx="7480935" cy="75359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1954" y="5123701"/>
            <a:ext cx="7480935" cy="75372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  <a:solidFill>
            <a:srgbClr val="1A202C"/>
          </a:solidFill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1319" y="5123040"/>
            <a:ext cx="7334250" cy="437007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51" y="5123040"/>
            <a:ext cx="7334250" cy="437007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640" y="5123040"/>
            <a:ext cx="7334250" cy="437007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2033" y="2656611"/>
            <a:ext cx="7608875" cy="96112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38140" y="1985924"/>
            <a:ext cx="907726" cy="72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0742" y="3391687"/>
            <a:ext cx="17391380" cy="106807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6527" y="10758691"/>
            <a:ext cx="6098540" cy="13882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0999" y="10111181"/>
            <a:ext cx="2509596" cy="7742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98213" y="10111181"/>
            <a:ext cx="2191347" cy="77423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2730" y="10758411"/>
            <a:ext cx="6098540" cy="1067913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43807" y="10758411"/>
            <a:ext cx="6098540" cy="138828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43879" y="10111181"/>
            <a:ext cx="1927809" cy="7742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15" y="5081803"/>
            <a:ext cx="12155170" cy="1869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43" y="7150087"/>
            <a:ext cx="12155170" cy="18694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570599" y="9636887"/>
            <a:ext cx="847090" cy="50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87" y="10347960"/>
            <a:ext cx="12155170" cy="18694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0031" y="3937508"/>
            <a:ext cx="4685030" cy="6311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87831" y="3937508"/>
            <a:ext cx="4685030" cy="6311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82" y="1985924"/>
            <a:ext cx="1388999" cy="72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82" y="2707411"/>
            <a:ext cx="8446268" cy="934423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382" y="3442487"/>
            <a:ext cx="12153900" cy="122809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8189" y="5364302"/>
            <a:ext cx="1342619" cy="80093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748" y="5914492"/>
            <a:ext cx="9804400" cy="11213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8189" y="7432586"/>
            <a:ext cx="855189" cy="80093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08100" y="7982776"/>
            <a:ext cx="9804400" cy="11213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3070" y="10856684"/>
            <a:ext cx="5553151" cy="136159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842744" y="9748622"/>
            <a:ext cx="2776576" cy="72084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07211" y="10624414"/>
            <a:ext cx="4446270" cy="189611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744182" y="9748622"/>
            <a:ext cx="2776576" cy="720841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932906" y="10625163"/>
            <a:ext cx="4400550" cy="1896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719" y="10044900"/>
            <a:ext cx="2096770" cy="209677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816" y="11022330"/>
            <a:ext cx="1601470" cy="160147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167" y="9161869"/>
            <a:ext cx="2821940" cy="28219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8932" y="9261729"/>
            <a:ext cx="1144270" cy="114427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43" y="5519052"/>
            <a:ext cx="6805930" cy="25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43" y="8889213"/>
            <a:ext cx="6805930" cy="2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3216" y="5925998"/>
            <a:ext cx="5082537" cy="35295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2759" y="6642100"/>
            <a:ext cx="5082537" cy="35295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2772" y="7373493"/>
            <a:ext cx="5082537" cy="35295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9937" y="4994364"/>
            <a:ext cx="7311390" cy="364744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1225" y="5404853"/>
            <a:ext cx="2241550" cy="51943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45891" y="4994364"/>
            <a:ext cx="7311390" cy="364744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77128" y="5404853"/>
            <a:ext cx="2241550" cy="51943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1322" y="8914956"/>
            <a:ext cx="7311390" cy="36474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1225" y="9325445"/>
            <a:ext cx="2241550" cy="51943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45129" y="8914956"/>
            <a:ext cx="7311390" cy="364744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76366" y="9325445"/>
            <a:ext cx="2241550" cy="51943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740" y="597387"/>
            <a:ext cx="2762414" cy="821637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3725" y="2655392"/>
            <a:ext cx="2885351" cy="934423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1966" y="1985924"/>
            <a:ext cx="1389001" cy="720841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6310" y="3391687"/>
            <a:ext cx="17391380" cy="122809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7143" y="5017770"/>
            <a:ext cx="1121308" cy="7742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2425" y="5949048"/>
            <a:ext cx="961121" cy="720841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7143" y="8387931"/>
            <a:ext cx="1121308" cy="77423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1973" y="6652451"/>
            <a:ext cx="961121" cy="72084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1988" y="7383844"/>
            <a:ext cx="961121" cy="720841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8308" y="10406101"/>
            <a:ext cx="1630591" cy="48758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95256" y="11677866"/>
            <a:ext cx="1628140" cy="463601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4680" y="9692970"/>
            <a:ext cx="814070" cy="40767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88063" y="10939348"/>
            <a:ext cx="1628140" cy="46360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07895" y="8494535"/>
            <a:ext cx="1495082" cy="667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81562" y="5498148"/>
            <a:ext cx="1630591" cy="463601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987516" y="5498148"/>
            <a:ext cx="1630591" cy="463601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79217" y="6491237"/>
            <a:ext cx="5980430" cy="181545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6812006" y="6491237"/>
            <a:ext cx="5980430" cy="181545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381562" y="9418739"/>
            <a:ext cx="1630591" cy="463601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179217" y="10411828"/>
            <a:ext cx="5980430" cy="181545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8986754" y="9418739"/>
            <a:ext cx="1630591" cy="46360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6784447" y="10411828"/>
            <a:ext cx="5980430" cy="1815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29" y="4620463"/>
            <a:ext cx="22791420" cy="8204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525" y="5324426"/>
            <a:ext cx="1092193" cy="109219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464" y="5604091"/>
            <a:ext cx="509469" cy="5335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293" y="5324426"/>
            <a:ext cx="1092193" cy="109219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8846" y="5632666"/>
            <a:ext cx="534730" cy="4763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8494" y="5324426"/>
            <a:ext cx="1092193" cy="109219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19373" y="5612854"/>
            <a:ext cx="534730" cy="53473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19695" y="5324426"/>
            <a:ext cx="1092193" cy="109219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99220" y="5603799"/>
            <a:ext cx="534730" cy="53473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2184" y="9231084"/>
            <a:ext cx="21337270" cy="285242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4109" y="2655392"/>
            <a:ext cx="6364241" cy="934423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1966" y="1985924"/>
            <a:ext cx="1389001" cy="72084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6310" y="3391687"/>
            <a:ext cx="17391380" cy="1228099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68588" y="6699110"/>
            <a:ext cx="2261654" cy="7742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1294" y="6699110"/>
            <a:ext cx="2525192" cy="7742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44651" y="6699364"/>
            <a:ext cx="2261654" cy="7742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601307" y="6699364"/>
            <a:ext cx="1927809" cy="77423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95554" y="7473594"/>
            <a:ext cx="4587240" cy="146838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81801" y="7473594"/>
            <a:ext cx="4587240" cy="15217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21663" y="7473594"/>
            <a:ext cx="4587240" cy="146812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272379" y="7473594"/>
            <a:ext cx="4587240" cy="15217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5896" y="10101263"/>
            <a:ext cx="20147788" cy="14950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647" y="-8432"/>
            <a:ext cx="11845290" cy="137248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15" y="4670781"/>
            <a:ext cx="5353050" cy="218059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530" y="5503824"/>
            <a:ext cx="4541520" cy="14681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40" y="4670781"/>
            <a:ext cx="2579370" cy="57531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487" y="4670781"/>
            <a:ext cx="5353050" cy="21805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004" y="4670781"/>
            <a:ext cx="2579370" cy="57531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15" y="7042861"/>
            <a:ext cx="5353050" cy="218059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40" y="7042861"/>
            <a:ext cx="2579370" cy="57531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487" y="7042861"/>
            <a:ext cx="5353050" cy="218059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004" y="7042861"/>
            <a:ext cx="2579370" cy="57531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119" y="9557029"/>
            <a:ext cx="3343910" cy="334391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82" y="1985924"/>
            <a:ext cx="1389001" cy="72084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82" y="2707411"/>
            <a:ext cx="3491586" cy="934423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382" y="3442487"/>
            <a:ext cx="12153900" cy="1228099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6998" y="4781144"/>
            <a:ext cx="1521778" cy="747539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2201" y="5503824"/>
            <a:ext cx="4541520" cy="146837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2659" y="4781144"/>
            <a:ext cx="1597927" cy="74753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6530" y="7875905"/>
            <a:ext cx="4541520" cy="146837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7544" y="7153224"/>
            <a:ext cx="1600149" cy="747539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2201" y="7875905"/>
            <a:ext cx="4541520" cy="146837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42659" y="7153224"/>
            <a:ext cx="1604289" cy="74753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10328" y="11187201"/>
            <a:ext cx="6879590" cy="1895539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09769" y="10597223"/>
            <a:ext cx="4183075" cy="7742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4CD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624" y="3632060"/>
            <a:ext cx="9342120" cy="42379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" y="11938000"/>
            <a:ext cx="24384000" cy="177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832" y="5240071"/>
            <a:ext cx="11266475" cy="210912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421" y="4523397"/>
            <a:ext cx="12254294" cy="93442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32824" y="12647320"/>
            <a:ext cx="1294130" cy="36703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268" y="12684036"/>
            <a:ext cx="12254294" cy="7742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90837"/>
            <a:ext cx="19407215" cy="13971699"/>
            <a:chOff x="0" y="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목차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히스토리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34129" y="6498050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메뉴구조</a:t>
            </a:r>
            <a:endParaRPr lang="en-US" sz="3600" b="1" spc="-30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 </a:t>
            </a:r>
            <a:r>
              <a:rPr lang="ko-KR" alt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스크린리스트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프로세스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정책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7.  UI,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기능정의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마무리</a:t>
            </a: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표지</a:t>
            </a:r>
            <a:endParaRPr lang="en-US" sz="3600" b="1" spc="-300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1~2P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3~4P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5~6P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7~8P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11~12P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12~13P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14~15P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33FF8-66A9-4FA4-9176-CF0E37CB09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8475663"/>
            <a:ext cx="2844800" cy="48577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1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． 프로젝트 개요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001739"/>
            <a:ext cx="2195169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 err="1">
                <a:solidFill>
                  <a:schemeClr val="bg1"/>
                </a:solidFill>
              </a:rPr>
              <a:t>ＡＩ의</a:t>
            </a:r>
            <a:r>
              <a:rPr lang="ko-KR" altLang="en-US" sz="35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500" dirty="0">
                <a:solidFill>
                  <a:schemeClr val="bg1"/>
                </a:solidFill>
              </a:rPr>
              <a:t>, 1</a:t>
            </a:r>
            <a:r>
              <a:rPr lang="ko-KR" altLang="en-US" sz="35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프로젝트명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500" dirty="0">
                <a:solidFill>
                  <a:schemeClr val="bg1"/>
                </a:solidFill>
              </a:rPr>
              <a:t> </a:t>
            </a:r>
            <a:r>
              <a:rPr lang="ko-KR" altLang="en-US" sz="35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500" dirty="0">
                <a:solidFill>
                  <a:schemeClr val="bg1"/>
                </a:solidFill>
              </a:rPr>
              <a:t>“ </a:t>
            </a:r>
            <a:r>
              <a:rPr lang="ko-KR" altLang="en-US" sz="3500" dirty="0">
                <a:solidFill>
                  <a:schemeClr val="bg1"/>
                </a:solidFill>
              </a:rPr>
              <a:t>또는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항상 존재하는</a:t>
            </a:r>
            <a:r>
              <a:rPr lang="en-US" altLang="ko-KR" sz="3500" dirty="0">
                <a:solidFill>
                  <a:schemeClr val="bg1"/>
                </a:solidFill>
              </a:rPr>
              <a:t>＂</a:t>
            </a:r>
            <a:r>
              <a:rPr lang="ko-KR" altLang="en-US" sz="35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br>
              <a:rPr lang="en-US" altLang="ko-KR" sz="3500" dirty="0">
                <a:solidFill>
                  <a:schemeClr val="bg1"/>
                </a:solidFill>
              </a:rPr>
            </a:br>
            <a:r>
              <a:rPr lang="ko-KR" altLang="en-US" sz="3500" dirty="0">
                <a:solidFill>
                  <a:schemeClr val="bg1"/>
                </a:solidFill>
              </a:rPr>
              <a:t>이처럼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로 정했다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r>
              <a:rPr lang="ko-KR" altLang="en-US" sz="3500" dirty="0">
                <a:solidFill>
                  <a:schemeClr val="bg1"/>
                </a:solidFill>
              </a:rPr>
              <a:t>　　　</a:t>
            </a:r>
            <a:r>
              <a:rPr lang="ko-KR" altLang="en-US" sz="3600" dirty="0">
                <a:solidFill>
                  <a:schemeClr val="bg1"/>
                </a:solidFill>
              </a:rPr>
              <a:t>　　　　　　　 　　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8925188"/>
            <a:ext cx="219516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500" dirty="0" err="1">
                <a:solidFill>
                  <a:schemeClr val="bg1"/>
                </a:solidFill>
              </a:rPr>
              <a:t>맞추</a:t>
            </a:r>
            <a:r>
              <a:rPr lang="ko-KR" altLang="en-US" sz="35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DF6EDD-9F2A-4104-AF6B-5FC3501D35A4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+mj-ea"/>
                  <a:ea typeface="+mj-ea"/>
                </a:rPr>
                <a:t>히스토리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95597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Wirter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유스케이스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_3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_4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D5D0CD1-710F-4240-85ED-47F69AF29226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8172FEF-2B33-4580-BCCB-F397C51F5B24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623715"/>
              </p:ext>
            </p:extLst>
          </p:nvPr>
        </p:nvGraphicFramePr>
        <p:xfrm>
          <a:off x="2453163" y="3371100"/>
          <a:ext cx="19477674" cy="100048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620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49193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620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내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UI-P-0000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내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구매상품을 다운로드 할 수 있는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프로필 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UI-P-0001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프로필 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 프로필 수정 및 설정관리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75021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F49060-D748-4046-AD10-2E3DFC3BFFDD}"/>
              </a:ext>
            </a:extLst>
          </p:cNvPr>
          <p:cNvSpPr/>
          <p:nvPr/>
        </p:nvSpPr>
        <p:spPr>
          <a:xfrm>
            <a:off x="23326842" y="3988663"/>
            <a:ext cx="3686057" cy="659432"/>
          </a:xfrm>
          <a:prstGeom prst="rect">
            <a:avLst/>
          </a:prstGeom>
          <a:solidFill>
            <a:schemeClr val="bg1"/>
          </a:solidFill>
          <a:ln cap="rnd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686057"/>
                      <a:gd name="connsiteY0" fmla="*/ 0 h 659432"/>
                      <a:gd name="connsiteX1" fmla="*/ 452858 w 3686057"/>
                      <a:gd name="connsiteY1" fmla="*/ 0 h 659432"/>
                      <a:gd name="connsiteX2" fmla="*/ 1016299 w 3686057"/>
                      <a:gd name="connsiteY2" fmla="*/ 0 h 659432"/>
                      <a:gd name="connsiteX3" fmla="*/ 1506018 w 3686057"/>
                      <a:gd name="connsiteY3" fmla="*/ 0 h 659432"/>
                      <a:gd name="connsiteX4" fmla="*/ 1958876 w 3686057"/>
                      <a:gd name="connsiteY4" fmla="*/ 0 h 659432"/>
                      <a:gd name="connsiteX5" fmla="*/ 2522316 w 3686057"/>
                      <a:gd name="connsiteY5" fmla="*/ 0 h 659432"/>
                      <a:gd name="connsiteX6" fmla="*/ 3048896 w 3686057"/>
                      <a:gd name="connsiteY6" fmla="*/ 0 h 659432"/>
                      <a:gd name="connsiteX7" fmla="*/ 3686057 w 3686057"/>
                      <a:gd name="connsiteY7" fmla="*/ 0 h 659432"/>
                      <a:gd name="connsiteX8" fmla="*/ 3686057 w 3686057"/>
                      <a:gd name="connsiteY8" fmla="*/ 342905 h 659432"/>
                      <a:gd name="connsiteX9" fmla="*/ 3686057 w 3686057"/>
                      <a:gd name="connsiteY9" fmla="*/ 659432 h 659432"/>
                      <a:gd name="connsiteX10" fmla="*/ 3233199 w 3686057"/>
                      <a:gd name="connsiteY10" fmla="*/ 659432 h 659432"/>
                      <a:gd name="connsiteX11" fmla="*/ 2817201 w 3686057"/>
                      <a:gd name="connsiteY11" fmla="*/ 659432 h 659432"/>
                      <a:gd name="connsiteX12" fmla="*/ 2253761 w 3686057"/>
                      <a:gd name="connsiteY12" fmla="*/ 659432 h 659432"/>
                      <a:gd name="connsiteX13" fmla="*/ 1800902 w 3686057"/>
                      <a:gd name="connsiteY13" fmla="*/ 659432 h 659432"/>
                      <a:gd name="connsiteX14" fmla="*/ 1237462 w 3686057"/>
                      <a:gd name="connsiteY14" fmla="*/ 659432 h 659432"/>
                      <a:gd name="connsiteX15" fmla="*/ 637161 w 3686057"/>
                      <a:gd name="connsiteY15" fmla="*/ 659432 h 659432"/>
                      <a:gd name="connsiteX16" fmla="*/ 0 w 3686057"/>
                      <a:gd name="connsiteY16" fmla="*/ 659432 h 659432"/>
                      <a:gd name="connsiteX17" fmla="*/ 0 w 3686057"/>
                      <a:gd name="connsiteY17" fmla="*/ 316527 h 659432"/>
                      <a:gd name="connsiteX18" fmla="*/ 0 w 3686057"/>
                      <a:gd name="connsiteY18" fmla="*/ 0 h 65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686057" h="659432" fill="none" extrusionOk="0">
                        <a:moveTo>
                          <a:pt x="0" y="0"/>
                        </a:moveTo>
                        <a:cubicBezTo>
                          <a:pt x="160477" y="-3725"/>
                          <a:pt x="276040" y="24924"/>
                          <a:pt x="452858" y="0"/>
                        </a:cubicBezTo>
                        <a:cubicBezTo>
                          <a:pt x="629676" y="-24924"/>
                          <a:pt x="888180" y="42825"/>
                          <a:pt x="1016299" y="0"/>
                        </a:cubicBezTo>
                        <a:cubicBezTo>
                          <a:pt x="1144418" y="-42825"/>
                          <a:pt x="1387415" y="55959"/>
                          <a:pt x="1506018" y="0"/>
                        </a:cubicBezTo>
                        <a:cubicBezTo>
                          <a:pt x="1624621" y="-55959"/>
                          <a:pt x="1787611" y="19286"/>
                          <a:pt x="1958876" y="0"/>
                        </a:cubicBezTo>
                        <a:cubicBezTo>
                          <a:pt x="2130141" y="-19286"/>
                          <a:pt x="2308979" y="21938"/>
                          <a:pt x="2522316" y="0"/>
                        </a:cubicBezTo>
                        <a:cubicBezTo>
                          <a:pt x="2735653" y="-21938"/>
                          <a:pt x="2884390" y="22253"/>
                          <a:pt x="3048896" y="0"/>
                        </a:cubicBezTo>
                        <a:cubicBezTo>
                          <a:pt x="3213402" y="-22253"/>
                          <a:pt x="3501028" y="59065"/>
                          <a:pt x="3686057" y="0"/>
                        </a:cubicBezTo>
                        <a:cubicBezTo>
                          <a:pt x="3692349" y="97897"/>
                          <a:pt x="3672691" y="266964"/>
                          <a:pt x="3686057" y="342905"/>
                        </a:cubicBezTo>
                        <a:cubicBezTo>
                          <a:pt x="3699423" y="418846"/>
                          <a:pt x="3668288" y="575719"/>
                          <a:pt x="3686057" y="659432"/>
                        </a:cubicBezTo>
                        <a:cubicBezTo>
                          <a:pt x="3542012" y="693201"/>
                          <a:pt x="3388533" y="617252"/>
                          <a:pt x="3233199" y="659432"/>
                        </a:cubicBezTo>
                        <a:cubicBezTo>
                          <a:pt x="3077865" y="701612"/>
                          <a:pt x="2949796" y="617099"/>
                          <a:pt x="2817201" y="659432"/>
                        </a:cubicBezTo>
                        <a:cubicBezTo>
                          <a:pt x="2684606" y="701765"/>
                          <a:pt x="2415366" y="641632"/>
                          <a:pt x="2253761" y="659432"/>
                        </a:cubicBezTo>
                        <a:cubicBezTo>
                          <a:pt x="2092156" y="677232"/>
                          <a:pt x="1955210" y="657315"/>
                          <a:pt x="1800902" y="659432"/>
                        </a:cubicBezTo>
                        <a:cubicBezTo>
                          <a:pt x="1646594" y="661549"/>
                          <a:pt x="1396780" y="652744"/>
                          <a:pt x="1237462" y="659432"/>
                        </a:cubicBezTo>
                        <a:cubicBezTo>
                          <a:pt x="1078144" y="666120"/>
                          <a:pt x="840372" y="588901"/>
                          <a:pt x="637161" y="659432"/>
                        </a:cubicBezTo>
                        <a:cubicBezTo>
                          <a:pt x="433950" y="729963"/>
                          <a:pt x="143911" y="598613"/>
                          <a:pt x="0" y="659432"/>
                        </a:cubicBezTo>
                        <a:cubicBezTo>
                          <a:pt x="-25147" y="588608"/>
                          <a:pt x="37496" y="416116"/>
                          <a:pt x="0" y="316527"/>
                        </a:cubicBezTo>
                        <a:cubicBezTo>
                          <a:pt x="-37496" y="216939"/>
                          <a:pt x="31533" y="145097"/>
                          <a:pt x="0" y="0"/>
                        </a:cubicBezTo>
                        <a:close/>
                      </a:path>
                      <a:path w="3686057" h="659432" stroke="0" extrusionOk="0">
                        <a:moveTo>
                          <a:pt x="0" y="0"/>
                        </a:moveTo>
                        <a:cubicBezTo>
                          <a:pt x="229972" y="-43015"/>
                          <a:pt x="303421" y="954"/>
                          <a:pt x="489719" y="0"/>
                        </a:cubicBezTo>
                        <a:cubicBezTo>
                          <a:pt x="676017" y="-954"/>
                          <a:pt x="805402" y="36140"/>
                          <a:pt x="905717" y="0"/>
                        </a:cubicBezTo>
                        <a:cubicBezTo>
                          <a:pt x="1006032" y="-36140"/>
                          <a:pt x="1325309" y="42158"/>
                          <a:pt x="1506018" y="0"/>
                        </a:cubicBezTo>
                        <a:cubicBezTo>
                          <a:pt x="1686727" y="-42158"/>
                          <a:pt x="1763886" y="53116"/>
                          <a:pt x="1995737" y="0"/>
                        </a:cubicBezTo>
                        <a:cubicBezTo>
                          <a:pt x="2227588" y="-53116"/>
                          <a:pt x="2253218" y="34064"/>
                          <a:pt x="2485456" y="0"/>
                        </a:cubicBezTo>
                        <a:cubicBezTo>
                          <a:pt x="2717694" y="-34064"/>
                          <a:pt x="2832750" y="12151"/>
                          <a:pt x="3085756" y="0"/>
                        </a:cubicBezTo>
                        <a:cubicBezTo>
                          <a:pt x="3338762" y="-12151"/>
                          <a:pt x="3502636" y="62414"/>
                          <a:pt x="3686057" y="0"/>
                        </a:cubicBezTo>
                        <a:cubicBezTo>
                          <a:pt x="3688458" y="101030"/>
                          <a:pt x="3661254" y="263400"/>
                          <a:pt x="3686057" y="342905"/>
                        </a:cubicBezTo>
                        <a:cubicBezTo>
                          <a:pt x="3710860" y="422410"/>
                          <a:pt x="3683698" y="552324"/>
                          <a:pt x="3686057" y="659432"/>
                        </a:cubicBezTo>
                        <a:cubicBezTo>
                          <a:pt x="3542577" y="702947"/>
                          <a:pt x="3349593" y="624452"/>
                          <a:pt x="3233199" y="659432"/>
                        </a:cubicBezTo>
                        <a:cubicBezTo>
                          <a:pt x="3116805" y="694412"/>
                          <a:pt x="2943755" y="623989"/>
                          <a:pt x="2706619" y="659432"/>
                        </a:cubicBezTo>
                        <a:cubicBezTo>
                          <a:pt x="2469483" y="694875"/>
                          <a:pt x="2355184" y="655936"/>
                          <a:pt x="2216900" y="659432"/>
                        </a:cubicBezTo>
                        <a:cubicBezTo>
                          <a:pt x="2078616" y="662928"/>
                          <a:pt x="1798610" y="630602"/>
                          <a:pt x="1616599" y="659432"/>
                        </a:cubicBezTo>
                        <a:cubicBezTo>
                          <a:pt x="1434588" y="688262"/>
                          <a:pt x="1259298" y="621039"/>
                          <a:pt x="1016299" y="659432"/>
                        </a:cubicBezTo>
                        <a:cubicBezTo>
                          <a:pt x="773300" y="697825"/>
                          <a:pt x="691033" y="637901"/>
                          <a:pt x="563440" y="659432"/>
                        </a:cubicBezTo>
                        <a:cubicBezTo>
                          <a:pt x="435847" y="680963"/>
                          <a:pt x="146854" y="642811"/>
                          <a:pt x="0" y="659432"/>
                        </a:cubicBezTo>
                        <a:cubicBezTo>
                          <a:pt x="-23576" y="508251"/>
                          <a:pt x="14250" y="443378"/>
                          <a:pt x="0" y="316527"/>
                        </a:cubicBezTo>
                        <a:cubicBezTo>
                          <a:pt x="-14250" y="189676"/>
                          <a:pt x="20981" y="1402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５．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Process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07DCB6-4953-4891-A37E-674F90AC1EA5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AA8BF1-4F28-47E7-A656-C42FACCE3545}"/>
              </a:ext>
            </a:extLst>
          </p:cNvPr>
          <p:cNvSpPr/>
          <p:nvPr/>
        </p:nvSpPr>
        <p:spPr>
          <a:xfrm>
            <a:off x="4621300" y="4882083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6372C74-3BDF-4EAE-B3DB-B07B4E6A01C9}"/>
              </a:ext>
            </a:extLst>
          </p:cNvPr>
          <p:cNvSpPr/>
          <p:nvPr/>
        </p:nvSpPr>
        <p:spPr>
          <a:xfrm>
            <a:off x="4621300" y="4307738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3061ECE-E90A-495E-BB6D-F9631187D52E}"/>
              </a:ext>
            </a:extLst>
          </p:cNvPr>
          <p:cNvSpPr/>
          <p:nvPr/>
        </p:nvSpPr>
        <p:spPr>
          <a:xfrm>
            <a:off x="1995447" y="5453647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DD6859-A196-4DB9-85D0-365D070E1F56}"/>
              </a:ext>
            </a:extLst>
          </p:cNvPr>
          <p:cNvSpPr/>
          <p:nvPr/>
        </p:nvSpPr>
        <p:spPr>
          <a:xfrm>
            <a:off x="7207035" y="5456754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163350-3AA6-4CF5-8BE4-E82386CB05A0}"/>
              </a:ext>
            </a:extLst>
          </p:cNvPr>
          <p:cNvSpPr/>
          <p:nvPr/>
        </p:nvSpPr>
        <p:spPr>
          <a:xfrm>
            <a:off x="4601242" y="5453647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761906-DD9A-46B1-B8A2-53F923A104C4}"/>
              </a:ext>
            </a:extLst>
          </p:cNvPr>
          <p:cNvSpPr/>
          <p:nvPr/>
        </p:nvSpPr>
        <p:spPr>
          <a:xfrm>
            <a:off x="4621301" y="3538715"/>
            <a:ext cx="2066371" cy="42284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시스템관리자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494EE7-2B39-4F92-9FC2-35C16EFA9B2E}"/>
              </a:ext>
            </a:extLst>
          </p:cNvPr>
          <p:cNvSpPr/>
          <p:nvPr/>
        </p:nvSpPr>
        <p:spPr>
          <a:xfrm>
            <a:off x="11754216" y="6166209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F124D0E-303D-4A7F-9DA0-B617FA73ADBA}"/>
              </a:ext>
            </a:extLst>
          </p:cNvPr>
          <p:cNvSpPr/>
          <p:nvPr/>
        </p:nvSpPr>
        <p:spPr>
          <a:xfrm>
            <a:off x="16973914" y="6166210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006E551-6394-44AD-8AE2-68B71CE6761F}"/>
              </a:ext>
            </a:extLst>
          </p:cNvPr>
          <p:cNvSpPr/>
          <p:nvPr/>
        </p:nvSpPr>
        <p:spPr>
          <a:xfrm>
            <a:off x="16973914" y="5139019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비승인</a:t>
            </a:r>
            <a:endParaRPr lang="ko-KR" altLang="en-US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42B6F4A-63BE-49E0-92D0-2F3F059CF987}"/>
              </a:ext>
            </a:extLst>
          </p:cNvPr>
          <p:cNvSpPr/>
          <p:nvPr/>
        </p:nvSpPr>
        <p:spPr>
          <a:xfrm>
            <a:off x="14367054" y="6166000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상품등록신청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331EBF5-909D-4676-A6AA-BE63974D2363}"/>
              </a:ext>
            </a:extLst>
          </p:cNvPr>
          <p:cNvSpPr/>
          <p:nvPr/>
        </p:nvSpPr>
        <p:spPr>
          <a:xfrm>
            <a:off x="19579709" y="6166210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판매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FA15E0-1072-49DC-A6D7-0A8ECE6A880E}"/>
              </a:ext>
            </a:extLst>
          </p:cNvPr>
          <p:cNvSpPr/>
          <p:nvPr/>
        </p:nvSpPr>
        <p:spPr>
          <a:xfrm>
            <a:off x="22185504" y="6166210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수익정산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06F35B3-D3CB-401A-8D0C-96E0B4B284DF}"/>
              </a:ext>
            </a:extLst>
          </p:cNvPr>
          <p:cNvSpPr/>
          <p:nvPr/>
        </p:nvSpPr>
        <p:spPr>
          <a:xfrm>
            <a:off x="19586751" y="5139019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사유조회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788AA3F-FB4D-488B-8EC2-86594DF1B717}"/>
              </a:ext>
            </a:extLst>
          </p:cNvPr>
          <p:cNvSpPr/>
          <p:nvPr/>
        </p:nvSpPr>
        <p:spPr>
          <a:xfrm>
            <a:off x="11747173" y="7193191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6FD2698-6B31-401E-9BB0-EA704ABEEB99}"/>
              </a:ext>
            </a:extLst>
          </p:cNvPr>
          <p:cNvSpPr/>
          <p:nvPr/>
        </p:nvSpPr>
        <p:spPr>
          <a:xfrm>
            <a:off x="14360011" y="7193191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상품등록접수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622C0A1-9104-4F28-B4BC-970D249B80B3}"/>
              </a:ext>
            </a:extLst>
          </p:cNvPr>
          <p:cNvSpPr/>
          <p:nvPr/>
        </p:nvSpPr>
        <p:spPr>
          <a:xfrm>
            <a:off x="16966872" y="7193191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검수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1EE050A-B5CD-4358-BD5A-B38575399A25}"/>
              </a:ext>
            </a:extLst>
          </p:cNvPr>
          <p:cNvSpPr/>
          <p:nvPr/>
        </p:nvSpPr>
        <p:spPr>
          <a:xfrm>
            <a:off x="19579709" y="7193191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적합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E4CA632-7E15-4D32-B7B6-E900E9EC9F44}"/>
              </a:ext>
            </a:extLst>
          </p:cNvPr>
          <p:cNvSpPr/>
          <p:nvPr/>
        </p:nvSpPr>
        <p:spPr>
          <a:xfrm>
            <a:off x="19579709" y="8220382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비적합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7898F-6A4A-4092-A5DD-24029FDEF010}"/>
              </a:ext>
            </a:extLst>
          </p:cNvPr>
          <p:cNvSpPr txBox="1"/>
          <p:nvPr/>
        </p:nvSpPr>
        <p:spPr>
          <a:xfrm>
            <a:off x="16805511" y="7691295"/>
            <a:ext cx="2478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안전성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기동성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호환성 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CF31912-7974-4B8D-9A90-80EF38099BEE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13820587" y="6377421"/>
            <a:ext cx="546467" cy="2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D6945C4-D525-43E2-AFB8-4AF5AF0DCE30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16433425" y="6377421"/>
            <a:ext cx="540489" cy="2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65975ED-EFC1-4F01-AD8F-D929E64BDFDA}"/>
              </a:ext>
            </a:extLst>
          </p:cNvPr>
          <p:cNvCxnSpPr>
            <a:stCxn id="25" idx="0"/>
            <a:endCxn id="24" idx="1"/>
          </p:cNvCxnSpPr>
          <p:nvPr/>
        </p:nvCxnSpPr>
        <p:spPr>
          <a:xfrm rot="5400000" flipH="1" flipV="1">
            <a:off x="15779297" y="4971383"/>
            <a:ext cx="815560" cy="157367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C5A2511-4E9E-4B07-BCAB-76F5E0691345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19040284" y="5350440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055D3F6-1582-4354-8E36-B15890C2334C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19040284" y="6377631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CE8F292-6E54-4643-AE2F-7EDA98858315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21646079" y="6377631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A5D1A22-172C-4EE1-9434-7A3E66CD42E6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3813544" y="7404612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7474F06-5ACD-408C-AF79-FD33CF99C921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6426382" y="7404612"/>
            <a:ext cx="5404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AB5D05A-D2A0-417C-BBFF-A8930808C178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9033242" y="7404612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2E148183-5587-4220-93D7-22FA719E1752}"/>
              </a:ext>
            </a:extLst>
          </p:cNvPr>
          <p:cNvCxnSpPr>
            <a:endCxn id="36" idx="1"/>
          </p:cNvCxnSpPr>
          <p:nvPr/>
        </p:nvCxnSpPr>
        <p:spPr>
          <a:xfrm>
            <a:off x="18163286" y="8029849"/>
            <a:ext cx="1416423" cy="401954"/>
          </a:xfrm>
          <a:prstGeom prst="bentConnector3">
            <a:avLst>
              <a:gd name="adj1" fmla="val -633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F61ECEE-3D8D-4199-B99D-DF66FC794126}"/>
              </a:ext>
            </a:extLst>
          </p:cNvPr>
          <p:cNvSpPr/>
          <p:nvPr/>
        </p:nvSpPr>
        <p:spPr>
          <a:xfrm>
            <a:off x="22185504" y="7198431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마켓 업로드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F895EB4-6252-42C4-BA38-2A00BC964576}"/>
              </a:ext>
            </a:extLst>
          </p:cNvPr>
          <p:cNvCxnSpPr>
            <a:stCxn id="35" idx="3"/>
            <a:endCxn id="61" idx="1"/>
          </p:cNvCxnSpPr>
          <p:nvPr/>
        </p:nvCxnSpPr>
        <p:spPr>
          <a:xfrm>
            <a:off x="21646079" y="7404612"/>
            <a:ext cx="539425" cy="5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５．메뉴구조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D806B2-D835-4147-8E90-5EFC079905B7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179" y="9316860"/>
            <a:ext cx="18577560" cy="30657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179" y="8587296"/>
            <a:ext cx="4912360" cy="730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423" y="8587296"/>
            <a:ext cx="4389120" cy="730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5137" y="8587296"/>
            <a:ext cx="7733030" cy="730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8332" y="8587296"/>
            <a:ext cx="1557020" cy="730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951" y="5773369"/>
            <a:ext cx="9004300" cy="23456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0074" y="5771972"/>
            <a:ext cx="9004300" cy="23469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922518" y="10459085"/>
            <a:ext cx="3768090" cy="25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295255" y="10459085"/>
            <a:ext cx="3768090" cy="25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8056352" y="10459085"/>
            <a:ext cx="3768090" cy="25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90" y="10823219"/>
            <a:ext cx="18577560" cy="25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90" y="12356630"/>
            <a:ext cx="18577560" cy="25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6607" y="5155654"/>
            <a:ext cx="2963456" cy="80093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8812" y="6283782"/>
            <a:ext cx="8034020" cy="186817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00604" y="5156225"/>
            <a:ext cx="2963456" cy="80093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15798" y="6280887"/>
            <a:ext cx="8037830" cy="1868843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49902" y="2657996"/>
            <a:ext cx="2885351" cy="934423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8085" y="1987309"/>
            <a:ext cx="1388999" cy="72084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0742" y="3393072"/>
            <a:ext cx="17391380" cy="122809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5996" y="8775713"/>
            <a:ext cx="2296008" cy="747539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37358" y="8774925"/>
            <a:ext cx="1528559" cy="74753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97277" y="8773973"/>
            <a:ext cx="1528559" cy="74753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07690" y="9732594"/>
            <a:ext cx="4452620" cy="112141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956399" y="8773363"/>
            <a:ext cx="1528559" cy="747539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77594" y="9733267"/>
            <a:ext cx="3848100" cy="11213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07690" y="11240516"/>
            <a:ext cx="4452620" cy="11213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77594" y="11241430"/>
            <a:ext cx="3848100" cy="11213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491606" y="9714459"/>
            <a:ext cx="7139940" cy="11213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491606" y="11254232"/>
            <a:ext cx="7139940" cy="11213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185888" y="9887344"/>
            <a:ext cx="1042670" cy="774237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185888" y="11427016"/>
            <a:ext cx="1042670" cy="774237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268941" y="-295835"/>
            <a:ext cx="25011529" cy="2180896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319D1D-C4BB-3995-4864-DE30F74DDED5}"/>
              </a:ext>
            </a:extLst>
          </p:cNvPr>
          <p:cNvSpPr/>
          <p:nvPr/>
        </p:nvSpPr>
        <p:spPr>
          <a:xfrm>
            <a:off x="-224907" y="74645"/>
            <a:ext cx="24517350" cy="185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588</Words>
  <Application>Microsoft Office PowerPoint</Application>
  <PresentationFormat>사용자 지정</PresentationFormat>
  <Paragraphs>239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Arimo Bold</vt:lpstr>
      <vt:lpstr>Calibri (MS) Bold</vt:lpstr>
      <vt:lpstr>맑은 고딕</vt:lpstr>
      <vt:lpstr>맑은 고딕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34</cp:revision>
  <dcterms:created xsi:type="dcterms:W3CDTF">2025-07-10T04:24:41Z</dcterms:created>
  <dcterms:modified xsi:type="dcterms:W3CDTF">2025-07-11T08:43:30Z</dcterms:modified>
</cp:coreProperties>
</file>